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76110" y="2903653"/>
            <a:ext cx="5228705" cy="1668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b="1" dirty="0"/>
              <a:t>مشهد تمثيلي للمعلم وهو يقوم بمهارة قص الورق (بشكل دائرة ) بالطريقة الخاطئة ويكرر الخطا لاكثر من مرة حتى يقص الشكل المطلوب بالطريقة  الصحيحة</a:t>
            </a:r>
            <a:endParaRPr lang="en-US" b="1" dirty="0"/>
          </a:p>
        </p:txBody>
      </p:sp>
      <p:pic>
        <p:nvPicPr>
          <p:cNvPr id="1030" name="Picture 6" descr="Circle Emoji coloring page | Free Printable Coloring P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284" y="1729682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16</cp:revision>
  <dcterms:created xsi:type="dcterms:W3CDTF">2023-06-12T08:18:13Z</dcterms:created>
  <dcterms:modified xsi:type="dcterms:W3CDTF">2023-09-12T09:10:31Z</dcterms:modified>
</cp:coreProperties>
</file>